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401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4918F5-F93B-48B7-A19A-D7AF36563A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62650D-DEC6-4C3B-952A-AC03134EEB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A6BCA0-61D6-4800-9604-93CAB1647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B3E05-DF9C-4F7E-A1B7-164AB96B30C8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37E4C4-EDD1-459A-8C73-0AB40762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8DE040-0BC3-45CD-AB8A-AB814F0BE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E5E5-1810-4FE3-9492-5BEF6AE52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504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E699FF-639C-4026-A8FD-EBBC95116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2C19105-4CEB-4CC2-8624-FD41C97F24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F2F242-356F-48ED-9F06-8415F000D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B3E05-DF9C-4F7E-A1B7-164AB96B30C8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22F12F-5567-4ECD-B6A8-3D891B767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65DB0B-F1D3-45E4-B25D-335285459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E5E5-1810-4FE3-9492-5BEF6AE52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1840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35DFF6A-A694-4729-9A68-F5D79EF3DF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09CB78F-BE81-4911-A692-F9BE4F7B2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9DB2A8-511E-4AD2-AFC4-45A2F341E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B3E05-DF9C-4F7E-A1B7-164AB96B30C8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038557-8F17-4C1A-88E3-CFB17179F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25C03B-BC12-461E-9269-38B3DC3F1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E5E5-1810-4FE3-9492-5BEF6AE52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7368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500E5B-A63A-469D-B7B2-0FCA7F92E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AFC72A-A54F-4A8A-B3EC-8D4BF5527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FE6863-6DE7-4540-A86A-C98B14898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B3E05-DF9C-4F7E-A1B7-164AB96B30C8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E9B525-ACAA-4E3D-88AC-F53DAE9EF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A499BF-8237-4D0F-823A-8F33A65D8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E5E5-1810-4FE3-9492-5BEF6AE52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253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7CCEDF-26B7-4DF6-B5F2-685036B7F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8B5EABD-F10E-4E94-A65C-FA51269CD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00E45E-86A5-4D8D-90A9-2FE419DE9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B3E05-DF9C-4F7E-A1B7-164AB96B30C8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8CA70F-E478-4F4B-8F35-814C25AA1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9D1BE0-3ACB-4A51-9A11-49051E9B7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E5E5-1810-4FE3-9492-5BEF6AE52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1262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0E109C-E96B-451B-836D-C827E23A2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19241F-5283-4238-AD6B-7A603B2B9A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EF99E0A-9782-480C-980D-93B7B8163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91B6C84-4C95-4373-B904-925C96A45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B3E05-DF9C-4F7E-A1B7-164AB96B30C8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896D185-2039-4E78-825F-03066E501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67E5519-230D-42FA-8B97-F53DC3F27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E5E5-1810-4FE3-9492-5BEF6AE52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511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DA0518-4BBD-4901-926C-42F2BE3D3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F0D419B-57D2-4159-8C9F-DC73F778B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24B6E8-E2A1-4421-ADB2-D5BAE1D615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998B338-FE9E-4F48-AACE-86826C42BF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644EBDE-006C-4539-B8F5-DA036AA4F2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D06EF29-73AA-4110-93B8-8957ACA51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B3E05-DF9C-4F7E-A1B7-164AB96B30C8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ECABD03-E361-4AC0-A0F9-C2B614C62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769A5B4-E5E0-444A-B146-36E93C6B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E5E5-1810-4FE3-9492-5BEF6AE52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372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8C9FBF-19BE-4331-8F46-AF2F06B8C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D090094-7A35-4E39-B269-16D3862DC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B3E05-DF9C-4F7E-A1B7-164AB96B30C8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77BC7B6-47D7-4D26-B1E8-7015035CE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D671A90-C67F-46F1-B6B1-E9B053FBB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E5E5-1810-4FE3-9492-5BEF6AE52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712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0C8598F-9028-42B6-83D9-2AC2CFF38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B3E05-DF9C-4F7E-A1B7-164AB96B30C8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322D208-DCA6-44E9-96DE-93136B410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58F5950-9890-434C-8E85-C68D9E198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E5E5-1810-4FE3-9492-5BEF6AE52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385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3DDC19-26A2-4319-ADA2-ABC4C1AD5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CE85C3-191E-4C6C-9E32-D30D9F8F3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24C8344-7981-4C45-A089-33CF26562E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9E50F2-107C-43EA-9E9D-9247F20E7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B3E05-DF9C-4F7E-A1B7-164AB96B30C8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E4FA3B4-52D5-4BC3-AE71-BB0A75F6B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B44D23-CA72-4879-84A7-F151DB87F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E5E5-1810-4FE3-9492-5BEF6AE52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0091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076F93-A94E-4EDA-9E0F-81D0A0384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BE0DE98-2A24-4C11-B453-544E1E61A4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AD9753E-7FC2-4747-96D0-19B56CBEAF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6627257-63A3-4702-BA75-72480166E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B3E05-DF9C-4F7E-A1B7-164AB96B30C8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6D86A71-75F4-48A5-AB15-B41968D19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0E3D1F3-F40A-4985-946A-ECB0C97AE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E5E5-1810-4FE3-9492-5BEF6AE52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8017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A7CBDD6-685F-4DA0-B11E-58F87468F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6F1C0-9942-421F-B168-2C6AEE234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B41589-85D5-43C3-90A0-D1BC4C6C8F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B3E05-DF9C-4F7E-A1B7-164AB96B30C8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433805-0FDA-402F-9129-83B9D761CB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213A5A-22BF-435B-B54D-85CFF1302E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1E5E5-1810-4FE3-9492-5BEF6AE52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928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pays-ornans.geosphere.fr/guichet-unique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D2DB8B0-93C4-49A8-A3F0-872A818714EE}"/>
              </a:ext>
            </a:extLst>
          </p:cNvPr>
          <p:cNvSpPr txBox="1"/>
          <p:nvPr/>
        </p:nvSpPr>
        <p:spPr>
          <a:xfrm>
            <a:off x="4009891" y="319996"/>
            <a:ext cx="34876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Elephant" panose="02020904090505020303" pitchFamily="18" charset="0"/>
              </a:rPr>
              <a:t>URBANISME</a:t>
            </a:r>
            <a:r>
              <a:rPr lang="fr-FR" sz="3200" b="1" dirty="0">
                <a:solidFill>
                  <a:schemeClr val="accent2"/>
                </a:solidFill>
                <a:latin typeface="Elephant" panose="02020904090505020303" pitchFamily="18" charset="0"/>
              </a:rPr>
              <a:t>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39DABAC-F9E1-459E-AE8B-3B85EB9488DA}"/>
              </a:ext>
            </a:extLst>
          </p:cNvPr>
          <p:cNvSpPr txBox="1"/>
          <p:nvPr/>
        </p:nvSpPr>
        <p:spPr>
          <a:xfrm>
            <a:off x="4723003" y="914461"/>
            <a:ext cx="6923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accent1">
                    <a:lumMod val="75000"/>
                  </a:schemeClr>
                </a:solidFill>
                <a:latin typeface="Elephant" panose="02020904090505020303" pitchFamily="18" charset="0"/>
              </a:rPr>
              <a:t>« MON PERMIS EN LIGNE »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D114899-D396-433A-956F-CB2FB479518F}"/>
              </a:ext>
            </a:extLst>
          </p:cNvPr>
          <p:cNvSpPr txBox="1"/>
          <p:nvPr/>
        </p:nvSpPr>
        <p:spPr>
          <a:xfrm>
            <a:off x="276835" y="2055604"/>
            <a:ext cx="116383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compter du 1</a:t>
            </a:r>
            <a:r>
              <a:rPr lang="fr-FR" sz="1600" b="1" baseline="30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fr-FR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janvier 2022</a:t>
            </a:r>
            <a:r>
              <a:rPr lang="fr-FR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vous aurez la possibilité de déposer en ligne vos demandes d’autorisations d’urbanisme (CU, DP, PA, PC, PD) via le guichet unique en vous connectant sur </a:t>
            </a:r>
            <a:r>
              <a:rPr lang="fr-FR" sz="1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https://pays-ornans.geosphere.fr/guichet-unique</a:t>
            </a:r>
            <a:endParaRPr lang="fr-FR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2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3411298-B5A3-4E6A-B820-57C81EA532DC}"/>
              </a:ext>
            </a:extLst>
          </p:cNvPr>
          <p:cNvSpPr txBox="1"/>
          <p:nvPr/>
        </p:nvSpPr>
        <p:spPr>
          <a:xfrm>
            <a:off x="276835" y="2702652"/>
            <a:ext cx="952030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b="1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MODALITES D’UTILISATION</a:t>
            </a:r>
          </a:p>
          <a:p>
            <a:pPr algn="just"/>
            <a: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fr-F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1/ Je crée d’abord mon compte utilisateur</a:t>
            </a:r>
          </a:p>
          <a:p>
            <a:pPr algn="just"/>
            <a:r>
              <a:rPr lang="fr-F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fr-F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2/ Je remplis mes informations et je note mon identifiant de façon à ne pas l’oublier</a:t>
            </a:r>
          </a:p>
          <a:p>
            <a:pPr algn="just"/>
            <a:r>
              <a:rPr lang="fr-F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fr-F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3/ J’accepte les conditions générales d’utilisation (C.G.U) </a:t>
            </a:r>
          </a:p>
          <a:p>
            <a:pPr algn="just"/>
            <a:r>
              <a:rPr lang="fr-F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fr-F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4/ Je valide ma demande d’inscription.</a:t>
            </a:r>
          </a:p>
          <a:p>
            <a:pPr algn="just"/>
            <a:r>
              <a:rPr lang="fr-F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fr-F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5/ Je reçois ensuite un message de confirmation de mon inscription.</a:t>
            </a:r>
          </a:p>
          <a:p>
            <a:pPr algn="just"/>
            <a:r>
              <a:rPr lang="fr-F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fr-F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6/ Une fois mon inscription prise en compte, je peux déposer mon dossier. La commune sera avertie par mail de ce dépôt. </a:t>
            </a:r>
          </a:p>
          <a:p>
            <a:endParaRPr lang="fr-FR" sz="1400" dirty="0"/>
          </a:p>
          <a:p>
            <a:endParaRPr lang="fr-FR" sz="1400" dirty="0"/>
          </a:p>
          <a:p>
            <a:r>
              <a:rPr lang="fr-FR" sz="1600" dirty="0"/>
              <a:t>		</a:t>
            </a:r>
          </a:p>
          <a:p>
            <a:r>
              <a:rPr lang="fr-FR" sz="1600" dirty="0"/>
              <a:t>			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ABC835F5-726E-44ED-9BB7-1E5BFAB26FA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35" y="5645791"/>
            <a:ext cx="1829368" cy="1024256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F849555C-920A-47F5-8ED4-D392E4BB0F23}"/>
              </a:ext>
            </a:extLst>
          </p:cNvPr>
          <p:cNvSpPr txBox="1"/>
          <p:nvPr/>
        </p:nvSpPr>
        <p:spPr>
          <a:xfrm>
            <a:off x="2906614" y="5979349"/>
            <a:ext cx="8141687" cy="369332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800" b="1" dirty="0">
                <a:latin typeface="+mj-lt"/>
              </a:rPr>
              <a:t>Le dépôt de dossier papier est toujours possible pour ceux qui le souhaitent.</a:t>
            </a:r>
            <a:endParaRPr lang="fr-FR" b="1" dirty="0">
              <a:latin typeface="+mj-lt"/>
            </a:endParaRPr>
          </a:p>
        </p:txBody>
      </p:sp>
      <p:pic>
        <p:nvPicPr>
          <p:cNvPr id="1026" name="Picture 2" descr="bonhomme blanc 3d maçon métier construction images 3d gratuites | FOTOMELIA  | Construction worker, Emoji photo, Construction">
            <a:extLst>
              <a:ext uri="{FF2B5EF4-FFF2-40B4-BE49-F238E27FC236}">
                <a16:creationId xmlns:a16="http://schemas.microsoft.com/office/drawing/2014/main" id="{54F6EB8F-B9DA-46AE-AD55-7C6CB5BD8F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9262" y="2665429"/>
            <a:ext cx="2416629" cy="2416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7FBB9EAB-563B-4832-AAB3-A0320BA4BE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15" y="591300"/>
            <a:ext cx="3295866" cy="95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1915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160</Words>
  <Application>Microsoft Office PowerPoint</Application>
  <PresentationFormat>Grand écran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Elephant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ALLEMANDET Ammie</dc:creator>
  <cp:lastModifiedBy>ISABELLE LEFEBVRE</cp:lastModifiedBy>
  <cp:revision>13</cp:revision>
  <dcterms:created xsi:type="dcterms:W3CDTF">2021-12-17T08:56:14Z</dcterms:created>
  <dcterms:modified xsi:type="dcterms:W3CDTF">2021-12-20T10:17:20Z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fd53d93-3f4c-4b90-b511-bd6bdbb4fba9_Enabled">
    <vt:lpwstr>true</vt:lpwstr>
  </property>
  <property fmtid="{D5CDD505-2E9C-101B-9397-08002B2CF9AE}" pid="3" name="MSIP_Label_2fd53d93-3f4c-4b90-b511-bd6bdbb4fba9_SetDate">
    <vt:lpwstr>2021-12-20T10:16:56Z</vt:lpwstr>
  </property>
  <property fmtid="{D5CDD505-2E9C-101B-9397-08002B2CF9AE}" pid="4" name="MSIP_Label_2fd53d93-3f4c-4b90-b511-bd6bdbb4fba9_Method">
    <vt:lpwstr>Standard</vt:lpwstr>
  </property>
  <property fmtid="{D5CDD505-2E9C-101B-9397-08002B2CF9AE}" pid="5" name="MSIP_Label_2fd53d93-3f4c-4b90-b511-bd6bdbb4fba9_Name">
    <vt:lpwstr>2fd53d93-3f4c-4b90-b511-bd6bdbb4fba9</vt:lpwstr>
  </property>
  <property fmtid="{D5CDD505-2E9C-101B-9397-08002B2CF9AE}" pid="6" name="MSIP_Label_2fd53d93-3f4c-4b90-b511-bd6bdbb4fba9_SiteId">
    <vt:lpwstr>d852d5cd-724c-4128-8812-ffa5db3f8507</vt:lpwstr>
  </property>
  <property fmtid="{D5CDD505-2E9C-101B-9397-08002B2CF9AE}" pid="7" name="MSIP_Label_2fd53d93-3f4c-4b90-b511-bd6bdbb4fba9_ActionId">
    <vt:lpwstr>eeb39293-0631-4c70-82a6-e66f3113aa62</vt:lpwstr>
  </property>
  <property fmtid="{D5CDD505-2E9C-101B-9397-08002B2CF9AE}" pid="8" name="MSIP_Label_2fd53d93-3f4c-4b90-b511-bd6bdbb4fba9_ContentBits">
    <vt:lpwstr>0</vt:lpwstr>
  </property>
</Properties>
</file>